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85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10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0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38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5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22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68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8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26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6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10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B71A2-B7DE-4859-A6D4-DA6C09D43F3F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52D0B-4C35-4712-9717-EF769DC8FA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2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PARCERIA </a:t>
            </a:r>
            <a:r>
              <a:rPr lang="pt-BR" sz="3200" b="1" dirty="0" smtClean="0">
                <a:solidFill>
                  <a:schemeClr val="bg1"/>
                </a:solidFill>
              </a:rPr>
              <a:t>COREN-PA </a:t>
            </a:r>
            <a:r>
              <a:rPr lang="pt-BR" sz="3200" b="1" dirty="0" smtClean="0">
                <a:solidFill>
                  <a:schemeClr val="bg1"/>
                </a:solidFill>
              </a:rPr>
              <a:t>E ACADEMIA MACHIDA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Walkirio\Pictures\Mach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52675"/>
            <a:ext cx="215265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52675"/>
            <a:ext cx="4032448" cy="194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3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PARCERIA COREN-PA E ACADEMIA MACHIDA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PROFISSIONAIS DE ENFERMAGEM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4</a:t>
            </a:r>
            <a:r>
              <a:rPr lang="pt-BR" dirty="0" smtClean="0">
                <a:solidFill>
                  <a:schemeClr val="bg1"/>
                </a:solidFill>
              </a:rPr>
              <a:t>0% NA MATRÍCULA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15% NAS MENSALIDADES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DEPENDENTES</a:t>
            </a:r>
          </a:p>
          <a:p>
            <a:r>
              <a:rPr lang="pt-BR" dirty="0">
                <a:solidFill>
                  <a:schemeClr val="bg1"/>
                </a:solidFill>
              </a:rPr>
              <a:t>4</a:t>
            </a:r>
            <a:r>
              <a:rPr lang="pt-BR" dirty="0" smtClean="0">
                <a:solidFill>
                  <a:schemeClr val="bg1"/>
                </a:solidFill>
              </a:rPr>
              <a:t>0% NA MATRÍCULA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10% NA MENSALIDADE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0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PARCERIA COREN-PA E ACADEMIA MACHIDA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u="sng" dirty="0">
                <a:solidFill>
                  <a:srgbClr val="FFC000"/>
                </a:solidFill>
              </a:rPr>
              <a:t>Documentos Necessários:</a:t>
            </a:r>
            <a:endParaRPr lang="pt-BR" dirty="0">
              <a:solidFill>
                <a:srgbClr val="FFC000"/>
              </a:solidFill>
            </a:endParaRPr>
          </a:p>
          <a:p>
            <a:pPr lvl="0"/>
            <a:r>
              <a:rPr lang="pt-BR" dirty="0">
                <a:solidFill>
                  <a:schemeClr val="bg1"/>
                </a:solidFill>
              </a:rPr>
              <a:t>Certidão de Regularidade Financeira emitida pelo </a:t>
            </a:r>
            <a:r>
              <a:rPr lang="pt-BR" dirty="0" err="1">
                <a:solidFill>
                  <a:schemeClr val="bg1"/>
                </a:solidFill>
              </a:rPr>
              <a:t>Coren</a:t>
            </a:r>
            <a:r>
              <a:rPr lang="pt-BR" dirty="0">
                <a:solidFill>
                  <a:schemeClr val="bg1"/>
                </a:solidFill>
              </a:rPr>
              <a:t>-PA; </a:t>
            </a:r>
          </a:p>
          <a:p>
            <a:pPr lvl="0"/>
            <a:r>
              <a:rPr lang="pt-BR" dirty="0">
                <a:solidFill>
                  <a:schemeClr val="bg1"/>
                </a:solidFill>
              </a:rPr>
              <a:t>Carteira do </a:t>
            </a:r>
            <a:r>
              <a:rPr lang="pt-BR" dirty="0" err="1">
                <a:solidFill>
                  <a:schemeClr val="bg1"/>
                </a:solidFill>
              </a:rPr>
              <a:t>Coren</a:t>
            </a:r>
            <a:r>
              <a:rPr lang="pt-BR" dirty="0">
                <a:solidFill>
                  <a:schemeClr val="bg1"/>
                </a:solidFill>
              </a:rPr>
              <a:t>-PA;</a:t>
            </a:r>
          </a:p>
          <a:p>
            <a:pPr lvl="0"/>
            <a:r>
              <a:rPr lang="pt-BR" dirty="0">
                <a:solidFill>
                  <a:schemeClr val="bg1"/>
                </a:solidFill>
              </a:rPr>
              <a:t>Documento que comprove grau de parentesco (para dependentes).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4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 smtClean="0">
                <a:solidFill>
                  <a:schemeClr val="bg1"/>
                </a:solidFill>
              </a:rPr>
              <a:t>Coren</a:t>
            </a:r>
            <a:r>
              <a:rPr lang="pt-BR" sz="3600" dirty="0" smtClean="0">
                <a:solidFill>
                  <a:schemeClr val="bg1"/>
                </a:solidFill>
              </a:rPr>
              <a:t>-PA e Academia </a:t>
            </a:r>
            <a:r>
              <a:rPr lang="pt-BR" sz="3600" dirty="0" err="1" smtClean="0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Passaporte Mensal: Frequentar academia por </a:t>
            </a:r>
            <a:r>
              <a:rPr lang="pt-BR" dirty="0" smtClean="0">
                <a:solidFill>
                  <a:srgbClr val="FFC000"/>
                </a:solidFill>
              </a:rPr>
              <a:t>       </a:t>
            </a:r>
            <a:r>
              <a:rPr lang="pt-BR" dirty="0" smtClean="0">
                <a:solidFill>
                  <a:srgbClr val="FFC000"/>
                </a:solidFill>
              </a:rPr>
              <a:t>apenas </a:t>
            </a:r>
            <a:r>
              <a:rPr lang="pt-BR" dirty="0" smtClean="0">
                <a:solidFill>
                  <a:srgbClr val="FFC000"/>
                </a:solidFill>
              </a:rPr>
              <a:t>1 </a:t>
            </a:r>
            <a:r>
              <a:rPr lang="pt-BR" dirty="0" smtClean="0">
                <a:solidFill>
                  <a:srgbClr val="FFC000"/>
                </a:solidFill>
              </a:rPr>
              <a:t>mês.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Valor: R$ </a:t>
            </a:r>
            <a:r>
              <a:rPr lang="pt-BR" dirty="0" smtClean="0">
                <a:solidFill>
                  <a:schemeClr val="bg1"/>
                </a:solidFill>
              </a:rPr>
              <a:t>275,00</a:t>
            </a: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u="sng" dirty="0">
                <a:solidFill>
                  <a:schemeClr val="bg1"/>
                </a:solidFill>
              </a:rPr>
              <a:t> </a:t>
            </a:r>
            <a:r>
              <a:rPr lang="pt-BR" u="sng" dirty="0" smtClean="0">
                <a:solidFill>
                  <a:schemeClr val="bg1"/>
                </a:solidFill>
              </a:rPr>
              <a:t>                     </a:t>
            </a:r>
            <a:r>
              <a:rPr lang="pt-BR" u="sng" dirty="0" smtClean="0">
                <a:solidFill>
                  <a:schemeClr val="bg1"/>
                </a:solidFill>
              </a:rPr>
              <a:t>-</a:t>
            </a:r>
            <a:r>
              <a:rPr lang="pt-BR" u="sng" dirty="0" smtClean="0">
                <a:solidFill>
                  <a:schemeClr val="bg1"/>
                </a:solidFill>
              </a:rPr>
              <a:t>41</a:t>
            </a:r>
            <a:r>
              <a:rPr lang="pt-BR" u="sng" dirty="0" smtClean="0">
                <a:solidFill>
                  <a:schemeClr val="bg1"/>
                </a:solidFill>
              </a:rPr>
              <a:t>,25 </a:t>
            </a:r>
            <a:r>
              <a:rPr lang="pt-BR" dirty="0" smtClean="0">
                <a:solidFill>
                  <a:schemeClr val="bg1"/>
                </a:solidFill>
              </a:rPr>
              <a:t>(desconto)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 Profissionais de Enfermagem: </a:t>
            </a:r>
            <a:r>
              <a:rPr lang="pt-BR" sz="4000" dirty="0" smtClean="0">
                <a:solidFill>
                  <a:srgbClr val="FFC000"/>
                </a:solidFill>
              </a:rPr>
              <a:t>R$ </a:t>
            </a:r>
            <a:r>
              <a:rPr lang="pt-BR" sz="4000" dirty="0" smtClean="0">
                <a:solidFill>
                  <a:srgbClr val="FFC000"/>
                </a:solidFill>
              </a:rPr>
              <a:t>233,75</a:t>
            </a:r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4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2016224" cy="8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Walkirio\Pictures\Mach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41167"/>
            <a:ext cx="1440160" cy="17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02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 smtClean="0">
                <a:solidFill>
                  <a:schemeClr val="bg1"/>
                </a:solidFill>
              </a:rPr>
              <a:t>Coren</a:t>
            </a:r>
            <a:r>
              <a:rPr lang="pt-BR" sz="3600" dirty="0" smtClean="0">
                <a:solidFill>
                  <a:schemeClr val="bg1"/>
                </a:solidFill>
              </a:rPr>
              <a:t>-PA e Academia </a:t>
            </a:r>
            <a:r>
              <a:rPr lang="pt-BR" sz="3600" dirty="0" err="1" smtClean="0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Plano Trimestral: Frequentar academia por 3                   meses.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Valor Normal: R$ </a:t>
            </a:r>
            <a:r>
              <a:rPr lang="pt-BR" dirty="0" smtClean="0">
                <a:solidFill>
                  <a:schemeClr val="bg1"/>
                </a:solidFill>
              </a:rPr>
              <a:t>23</a:t>
            </a:r>
            <a:r>
              <a:rPr lang="pt-BR" dirty="0" smtClean="0">
                <a:solidFill>
                  <a:schemeClr val="bg1"/>
                </a:solidFill>
              </a:rPr>
              <a:t>9,00</a:t>
            </a: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u="sng" dirty="0" smtClean="0">
                <a:solidFill>
                  <a:schemeClr val="bg1"/>
                </a:solidFill>
              </a:rPr>
              <a:t>                                    </a:t>
            </a:r>
            <a:r>
              <a:rPr lang="pt-BR" u="sng" dirty="0" smtClean="0">
                <a:solidFill>
                  <a:schemeClr val="bg1"/>
                </a:solidFill>
              </a:rPr>
              <a:t>-</a:t>
            </a:r>
            <a:r>
              <a:rPr lang="pt-BR" u="sng" dirty="0" smtClean="0">
                <a:solidFill>
                  <a:schemeClr val="bg1"/>
                </a:solidFill>
              </a:rPr>
              <a:t>35</a:t>
            </a:r>
            <a:r>
              <a:rPr lang="pt-BR" u="sng" dirty="0" smtClean="0">
                <a:solidFill>
                  <a:schemeClr val="bg1"/>
                </a:solidFill>
              </a:rPr>
              <a:t>,85 </a:t>
            </a:r>
            <a:r>
              <a:rPr lang="pt-BR" dirty="0" smtClean="0">
                <a:solidFill>
                  <a:schemeClr val="bg1"/>
                </a:solidFill>
              </a:rPr>
              <a:t>(desconto)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  Profissionais de Enfermagem:  </a:t>
            </a:r>
            <a:r>
              <a:rPr lang="pt-BR" sz="4000" dirty="0" smtClean="0">
                <a:solidFill>
                  <a:srgbClr val="FFC000"/>
                </a:solidFill>
              </a:rPr>
              <a:t>R$ </a:t>
            </a:r>
            <a:r>
              <a:rPr lang="pt-BR" sz="4000" dirty="0" smtClean="0">
                <a:solidFill>
                  <a:srgbClr val="FFC000"/>
                </a:solidFill>
              </a:rPr>
              <a:t>203</a:t>
            </a:r>
            <a:r>
              <a:rPr lang="pt-BR" sz="4000" dirty="0" smtClean="0">
                <a:solidFill>
                  <a:srgbClr val="FFC000"/>
                </a:solidFill>
              </a:rPr>
              <a:t>,15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pt-BR" dirty="0"/>
          </a:p>
        </p:txBody>
      </p:sp>
      <p:pic>
        <p:nvPicPr>
          <p:cNvPr id="4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2016224" cy="8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Walkirio\Pictures\Mach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41167"/>
            <a:ext cx="1440160" cy="17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15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 smtClean="0">
                <a:solidFill>
                  <a:schemeClr val="bg1"/>
                </a:solidFill>
              </a:rPr>
              <a:t>Coren</a:t>
            </a:r>
            <a:r>
              <a:rPr lang="pt-BR" sz="3600" dirty="0" smtClean="0">
                <a:solidFill>
                  <a:schemeClr val="bg1"/>
                </a:solidFill>
              </a:rPr>
              <a:t>-PA e Academia </a:t>
            </a:r>
            <a:r>
              <a:rPr lang="pt-BR" sz="3600" dirty="0" err="1" smtClean="0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Plano Semestral: Frequentar academia por 6 meses.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Valor Normal: R$ </a:t>
            </a:r>
            <a:r>
              <a:rPr lang="pt-BR" dirty="0" smtClean="0">
                <a:solidFill>
                  <a:schemeClr val="bg1"/>
                </a:solidFill>
              </a:rPr>
              <a:t>219</a:t>
            </a:r>
            <a:r>
              <a:rPr lang="pt-BR" dirty="0" smtClean="0">
                <a:solidFill>
                  <a:schemeClr val="bg1"/>
                </a:solidFill>
              </a:rPr>
              <a:t>,00</a:t>
            </a: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u="sng" dirty="0" smtClean="0">
                <a:solidFill>
                  <a:schemeClr val="bg1"/>
                </a:solidFill>
              </a:rPr>
              <a:t>                                    </a:t>
            </a:r>
            <a:r>
              <a:rPr lang="pt-BR" u="sng" dirty="0" smtClean="0">
                <a:solidFill>
                  <a:schemeClr val="bg1"/>
                </a:solidFill>
              </a:rPr>
              <a:t>-</a:t>
            </a:r>
            <a:r>
              <a:rPr lang="pt-BR" u="sng" dirty="0" smtClean="0">
                <a:solidFill>
                  <a:schemeClr val="bg1"/>
                </a:solidFill>
              </a:rPr>
              <a:t>32</a:t>
            </a:r>
            <a:r>
              <a:rPr lang="pt-BR" u="sng" dirty="0" smtClean="0">
                <a:solidFill>
                  <a:schemeClr val="bg1"/>
                </a:solidFill>
              </a:rPr>
              <a:t>,85 </a:t>
            </a:r>
            <a:r>
              <a:rPr lang="pt-BR" dirty="0" smtClean="0">
                <a:solidFill>
                  <a:schemeClr val="bg1"/>
                </a:solidFill>
              </a:rPr>
              <a:t>(desconto)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   Profissionais de Enfermagem:  </a:t>
            </a:r>
            <a:r>
              <a:rPr lang="pt-BR" sz="4000" dirty="0" smtClean="0">
                <a:solidFill>
                  <a:srgbClr val="FFC000"/>
                </a:solidFill>
              </a:rPr>
              <a:t>R$ </a:t>
            </a:r>
            <a:r>
              <a:rPr lang="pt-BR" sz="4000" dirty="0" smtClean="0">
                <a:solidFill>
                  <a:srgbClr val="FFC000"/>
                </a:solidFill>
              </a:rPr>
              <a:t>186,15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pt-BR" dirty="0"/>
          </a:p>
        </p:txBody>
      </p:sp>
      <p:pic>
        <p:nvPicPr>
          <p:cNvPr id="5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2016224" cy="8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alkirio\Pictures\Mach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41167"/>
            <a:ext cx="1440160" cy="17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70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 smtClean="0">
                <a:solidFill>
                  <a:schemeClr val="bg1"/>
                </a:solidFill>
              </a:rPr>
              <a:t>Coren</a:t>
            </a:r>
            <a:r>
              <a:rPr lang="pt-BR" sz="3600" dirty="0" smtClean="0">
                <a:solidFill>
                  <a:schemeClr val="bg1"/>
                </a:solidFill>
              </a:rPr>
              <a:t>-PA e Academia </a:t>
            </a:r>
            <a:r>
              <a:rPr lang="pt-BR" sz="3600" dirty="0" err="1" smtClean="0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Plano  Anual: Frequentar academia por 12 meses.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Valor Normal: R$ </a:t>
            </a:r>
            <a:r>
              <a:rPr lang="pt-BR" dirty="0" smtClean="0">
                <a:solidFill>
                  <a:schemeClr val="bg1"/>
                </a:solidFill>
              </a:rPr>
              <a:t>199,00</a:t>
            </a: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u="sng" dirty="0" smtClean="0">
                <a:solidFill>
                  <a:schemeClr val="bg1"/>
                </a:solidFill>
              </a:rPr>
              <a:t>                                    </a:t>
            </a:r>
            <a:r>
              <a:rPr lang="pt-BR" u="sng" dirty="0" smtClean="0">
                <a:solidFill>
                  <a:schemeClr val="bg1"/>
                </a:solidFill>
              </a:rPr>
              <a:t>-</a:t>
            </a:r>
            <a:r>
              <a:rPr lang="pt-BR" u="sng" dirty="0" smtClean="0">
                <a:solidFill>
                  <a:schemeClr val="bg1"/>
                </a:solidFill>
              </a:rPr>
              <a:t>29</a:t>
            </a:r>
            <a:r>
              <a:rPr lang="pt-BR" u="sng" dirty="0" smtClean="0">
                <a:solidFill>
                  <a:schemeClr val="bg1"/>
                </a:solidFill>
              </a:rPr>
              <a:t>,85 </a:t>
            </a:r>
            <a:r>
              <a:rPr lang="pt-BR" dirty="0" smtClean="0">
                <a:solidFill>
                  <a:schemeClr val="bg1"/>
                </a:solidFill>
              </a:rPr>
              <a:t>(desconto)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   Profissionais de Enfermagem:  </a:t>
            </a:r>
            <a:r>
              <a:rPr lang="pt-BR" sz="4000" dirty="0" smtClean="0">
                <a:solidFill>
                  <a:srgbClr val="FFC000"/>
                </a:solidFill>
              </a:rPr>
              <a:t>R$ </a:t>
            </a:r>
            <a:r>
              <a:rPr lang="pt-BR" sz="4000" dirty="0" smtClean="0">
                <a:solidFill>
                  <a:srgbClr val="FFC000"/>
                </a:solidFill>
              </a:rPr>
              <a:t>169,15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pt-BR" dirty="0"/>
          </a:p>
        </p:txBody>
      </p:sp>
      <p:pic>
        <p:nvPicPr>
          <p:cNvPr id="4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2016224" cy="8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Walkirio\Pictures\Mach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41167"/>
            <a:ext cx="1440160" cy="17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2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 smtClean="0">
                <a:solidFill>
                  <a:schemeClr val="bg1"/>
                </a:solidFill>
              </a:rPr>
              <a:t>Coren</a:t>
            </a:r>
            <a:r>
              <a:rPr lang="pt-BR" sz="3600" dirty="0" smtClean="0">
                <a:solidFill>
                  <a:schemeClr val="bg1"/>
                </a:solidFill>
              </a:rPr>
              <a:t>-PA e Academia </a:t>
            </a:r>
            <a:r>
              <a:rPr lang="pt-BR" sz="3600" dirty="0" err="1" smtClean="0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C000"/>
                </a:solidFill>
              </a:rPr>
              <a:t>Matrícula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bg1"/>
                </a:solidFill>
              </a:rPr>
              <a:t>Planos Trimestral, Semestral e Anual.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Valor Normal: R$ 150,00</a:t>
            </a:r>
          </a:p>
          <a:p>
            <a:pPr marL="0" indent="0">
              <a:buNone/>
            </a:pPr>
            <a:r>
              <a:rPr lang="pt-BR" u="sng" dirty="0" smtClean="0">
                <a:solidFill>
                  <a:schemeClr val="bg1"/>
                </a:solidFill>
              </a:rPr>
              <a:t>                                    -60,00 </a:t>
            </a:r>
            <a:r>
              <a:rPr lang="pt-BR" dirty="0" smtClean="0">
                <a:solidFill>
                  <a:schemeClr val="bg1"/>
                </a:solidFill>
              </a:rPr>
              <a:t>(desconto)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   Profissionais de Enfermagem:  </a:t>
            </a:r>
            <a:r>
              <a:rPr lang="pt-BR" sz="4000" dirty="0" smtClean="0">
                <a:solidFill>
                  <a:srgbClr val="FFC000"/>
                </a:solidFill>
              </a:rPr>
              <a:t>R$ 90,00</a:t>
            </a:r>
            <a:endParaRPr lang="pt-BR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3" descr="C:\Users\Walkirio\Pictures\Coren-P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2016224" cy="8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Walkirio\Pictures\Mach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41167"/>
            <a:ext cx="1440160" cy="17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56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Parceria </a:t>
            </a:r>
            <a:r>
              <a:rPr lang="pt-BR" sz="3600" dirty="0" err="1">
                <a:solidFill>
                  <a:schemeClr val="bg1"/>
                </a:solidFill>
              </a:rPr>
              <a:t>Coren</a:t>
            </a:r>
            <a:r>
              <a:rPr lang="pt-BR" sz="3600" dirty="0">
                <a:solidFill>
                  <a:schemeClr val="bg1"/>
                </a:solidFill>
              </a:rPr>
              <a:t>-PA e Academia </a:t>
            </a:r>
            <a:r>
              <a:rPr lang="pt-BR" sz="3600" dirty="0" err="1">
                <a:solidFill>
                  <a:schemeClr val="bg1"/>
                </a:solidFill>
              </a:rPr>
              <a:t>Machida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>
                <a:solidFill>
                  <a:srgbClr val="FFC000"/>
                </a:solidFill>
              </a:rPr>
              <a:t>Matrícula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Passaporte Mensal: apenas 1 mês de academia</a:t>
            </a:r>
          </a:p>
          <a:p>
            <a:r>
              <a:rPr lang="pt-BR" dirty="0">
                <a:solidFill>
                  <a:schemeClr val="bg1"/>
                </a:solidFill>
              </a:rPr>
              <a:t>Valor Normal: R$ 6</a:t>
            </a:r>
            <a:r>
              <a:rPr lang="pt-BR" dirty="0" smtClean="0">
                <a:solidFill>
                  <a:schemeClr val="bg1"/>
                </a:solidFill>
              </a:rPr>
              <a:t>0,00</a:t>
            </a: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u="sng" dirty="0">
                <a:solidFill>
                  <a:schemeClr val="bg1"/>
                </a:solidFill>
              </a:rPr>
              <a:t>                                    </a:t>
            </a:r>
            <a:r>
              <a:rPr lang="pt-BR" u="sng" dirty="0" smtClean="0">
                <a:solidFill>
                  <a:schemeClr val="bg1"/>
                </a:solidFill>
              </a:rPr>
              <a:t>-24,00 </a:t>
            </a:r>
            <a:r>
              <a:rPr lang="pt-BR" dirty="0">
                <a:solidFill>
                  <a:schemeClr val="bg1"/>
                </a:solidFill>
              </a:rPr>
              <a:t>(desconto)</a:t>
            </a: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   Profissionais de Enfermagem:  </a:t>
            </a:r>
            <a:r>
              <a:rPr lang="pt-BR" sz="4000" dirty="0">
                <a:solidFill>
                  <a:srgbClr val="FFC000"/>
                </a:solidFill>
              </a:rPr>
              <a:t>R$ </a:t>
            </a:r>
            <a:r>
              <a:rPr lang="pt-BR" sz="4000" dirty="0" smtClean="0">
                <a:solidFill>
                  <a:srgbClr val="FFC000"/>
                </a:solidFill>
              </a:rPr>
              <a:t>36,00</a:t>
            </a:r>
            <a:endParaRPr lang="pt-BR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8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:dissolve/>
      </p:transition>
    </mc:Choice>
    <mc:Fallback xmlns="">
      <p:transition spd="slow" advTm="6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263</Words>
  <Application>Microsoft Office PowerPoint</Application>
  <PresentationFormat>Apresentação na tela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PARCERIA COREN-PA E ACADEMIA MACHIDA</vt:lpstr>
      <vt:lpstr>PARCERIA COREN-PA E ACADEMIA MACHIDA</vt:lpstr>
      <vt:lpstr>PARCERIA COREN-PA E ACADEMIA MACHIDA</vt:lpstr>
      <vt:lpstr>Parceria Coren-PA e Academia Machida</vt:lpstr>
      <vt:lpstr>Parceria Coren-PA e Academia Machida</vt:lpstr>
      <vt:lpstr>Parceria Coren-PA e Academia Machida</vt:lpstr>
      <vt:lpstr>Parceria Coren-PA e Academia Machida</vt:lpstr>
      <vt:lpstr>Parceria Coren-PA e Academia Machida</vt:lpstr>
      <vt:lpstr>Parceria Coren-PA e Academia Machida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Convênio Coren-PA Academia  e Machida</dc:title>
  <dc:creator>Walkirio</dc:creator>
  <cp:lastModifiedBy>Walkirio</cp:lastModifiedBy>
  <cp:revision>18</cp:revision>
  <dcterms:created xsi:type="dcterms:W3CDTF">2013-08-09T14:09:31Z</dcterms:created>
  <dcterms:modified xsi:type="dcterms:W3CDTF">2014-02-20T13:01:37Z</dcterms:modified>
</cp:coreProperties>
</file>