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2040513" cy="46799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4" d="100"/>
          <a:sy n="14" d="100"/>
        </p:scale>
        <p:origin x="2419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039" y="7659088"/>
            <a:ext cx="27234436" cy="16293159"/>
          </a:xfrm>
        </p:spPr>
        <p:txBody>
          <a:bodyPr anchor="b"/>
          <a:lstStyle>
            <a:lvl1pPr algn="ctr">
              <a:defRPr sz="2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064" y="24580574"/>
            <a:ext cx="24030385" cy="11299043"/>
          </a:xfrm>
        </p:spPr>
        <p:txBody>
          <a:bodyPr/>
          <a:lstStyle>
            <a:lvl1pPr marL="0" indent="0" algn="ctr">
              <a:buNone/>
              <a:defRPr sz="8410"/>
            </a:lvl1pPr>
            <a:lvl2pPr marL="1602029" indent="0" algn="ctr">
              <a:buNone/>
              <a:defRPr sz="7008"/>
            </a:lvl2pPr>
            <a:lvl3pPr marL="3204058" indent="0" algn="ctr">
              <a:buNone/>
              <a:defRPr sz="6307"/>
            </a:lvl3pPr>
            <a:lvl4pPr marL="4806086" indent="0" algn="ctr">
              <a:buNone/>
              <a:defRPr sz="5606"/>
            </a:lvl4pPr>
            <a:lvl5pPr marL="6408115" indent="0" algn="ctr">
              <a:buNone/>
              <a:defRPr sz="5606"/>
            </a:lvl5pPr>
            <a:lvl6pPr marL="8010144" indent="0" algn="ctr">
              <a:buNone/>
              <a:defRPr sz="5606"/>
            </a:lvl6pPr>
            <a:lvl7pPr marL="9612173" indent="0" algn="ctr">
              <a:buNone/>
              <a:defRPr sz="5606"/>
            </a:lvl7pPr>
            <a:lvl8pPr marL="11214202" indent="0" algn="ctr">
              <a:buNone/>
              <a:defRPr sz="5606"/>
            </a:lvl8pPr>
            <a:lvl9pPr marL="12816230" indent="0" algn="ctr">
              <a:buNone/>
              <a:defRPr sz="560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8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25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28994" y="2491640"/>
            <a:ext cx="6908736" cy="396604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2787" y="2491640"/>
            <a:ext cx="20325700" cy="396604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37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7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099" y="11667389"/>
            <a:ext cx="27634942" cy="19467289"/>
          </a:xfrm>
        </p:spPr>
        <p:txBody>
          <a:bodyPr anchor="b"/>
          <a:lstStyle>
            <a:lvl1pPr>
              <a:defRPr sz="2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099" y="31318846"/>
            <a:ext cx="27634942" cy="10237387"/>
          </a:xfrm>
        </p:spPr>
        <p:txBody>
          <a:bodyPr/>
          <a:lstStyle>
            <a:lvl1pPr marL="0" indent="0">
              <a:buNone/>
              <a:defRPr sz="8410">
                <a:solidFill>
                  <a:schemeClr val="tx1"/>
                </a:solidFill>
              </a:defRPr>
            </a:lvl1pPr>
            <a:lvl2pPr marL="1602029" indent="0">
              <a:buNone/>
              <a:defRPr sz="7008">
                <a:solidFill>
                  <a:schemeClr val="tx1">
                    <a:tint val="75000"/>
                  </a:schemeClr>
                </a:solidFill>
              </a:defRPr>
            </a:lvl2pPr>
            <a:lvl3pPr marL="3204058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3pPr>
            <a:lvl4pPr marL="4806086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4pPr>
            <a:lvl5pPr marL="6408115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5pPr>
            <a:lvl6pPr marL="8010144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6pPr>
            <a:lvl7pPr marL="9612173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7pPr>
            <a:lvl8pPr marL="11214202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8pPr>
            <a:lvl9pPr marL="12816230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785" y="12458200"/>
            <a:ext cx="13617218" cy="29693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0510" y="12458200"/>
            <a:ext cx="13617218" cy="29693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491650"/>
            <a:ext cx="27634942" cy="90457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962" y="11472381"/>
            <a:ext cx="13554637" cy="5622437"/>
          </a:xfrm>
        </p:spPr>
        <p:txBody>
          <a:bodyPr anchor="b"/>
          <a:lstStyle>
            <a:lvl1pPr marL="0" indent="0">
              <a:buNone/>
              <a:defRPr sz="8410" b="1"/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962" y="17094818"/>
            <a:ext cx="13554637" cy="251439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20512" y="11472381"/>
            <a:ext cx="13621391" cy="5622437"/>
          </a:xfrm>
        </p:spPr>
        <p:txBody>
          <a:bodyPr anchor="b"/>
          <a:lstStyle>
            <a:lvl1pPr marL="0" indent="0">
              <a:buNone/>
              <a:defRPr sz="8410" b="1"/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20512" y="17094818"/>
            <a:ext cx="13621391" cy="251439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8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51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3119967"/>
            <a:ext cx="10333899" cy="10919883"/>
          </a:xfrm>
        </p:spPr>
        <p:txBody>
          <a:bodyPr anchor="b"/>
          <a:lstStyle>
            <a:lvl1pPr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91" y="6738272"/>
            <a:ext cx="16220510" cy="33257978"/>
          </a:xfrm>
        </p:spPr>
        <p:txBody>
          <a:bodyPr/>
          <a:lstStyle>
            <a:lvl1pPr>
              <a:defRPr sz="11213"/>
            </a:lvl1pPr>
            <a:lvl2pPr>
              <a:defRPr sz="9811"/>
            </a:lvl2pPr>
            <a:lvl3pPr>
              <a:defRPr sz="8410"/>
            </a:lvl3pPr>
            <a:lvl4pPr>
              <a:defRPr sz="7008"/>
            </a:lvl4pPr>
            <a:lvl5pPr>
              <a:defRPr sz="7008"/>
            </a:lvl5pPr>
            <a:lvl6pPr>
              <a:defRPr sz="7008"/>
            </a:lvl6pPr>
            <a:lvl7pPr>
              <a:defRPr sz="7008"/>
            </a:lvl7pPr>
            <a:lvl8pPr>
              <a:defRPr sz="7008"/>
            </a:lvl8pPr>
            <a:lvl9pPr>
              <a:defRPr sz="700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14039850"/>
            <a:ext cx="10333899" cy="26010559"/>
          </a:xfrm>
        </p:spPr>
        <p:txBody>
          <a:bodyPr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5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3119967"/>
            <a:ext cx="10333899" cy="10919883"/>
          </a:xfrm>
        </p:spPr>
        <p:txBody>
          <a:bodyPr anchor="b"/>
          <a:lstStyle>
            <a:lvl1pPr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21391" y="6738272"/>
            <a:ext cx="16220510" cy="33257978"/>
          </a:xfrm>
        </p:spPr>
        <p:txBody>
          <a:bodyPr anchor="t"/>
          <a:lstStyle>
            <a:lvl1pPr marL="0" indent="0">
              <a:buNone/>
              <a:defRPr sz="11213"/>
            </a:lvl1pPr>
            <a:lvl2pPr marL="1602029" indent="0">
              <a:buNone/>
              <a:defRPr sz="9811"/>
            </a:lvl2pPr>
            <a:lvl3pPr marL="3204058" indent="0">
              <a:buNone/>
              <a:defRPr sz="8410"/>
            </a:lvl3pPr>
            <a:lvl4pPr marL="4806086" indent="0">
              <a:buNone/>
              <a:defRPr sz="7008"/>
            </a:lvl4pPr>
            <a:lvl5pPr marL="6408115" indent="0">
              <a:buNone/>
              <a:defRPr sz="7008"/>
            </a:lvl5pPr>
            <a:lvl6pPr marL="8010144" indent="0">
              <a:buNone/>
              <a:defRPr sz="7008"/>
            </a:lvl6pPr>
            <a:lvl7pPr marL="9612173" indent="0">
              <a:buNone/>
              <a:defRPr sz="7008"/>
            </a:lvl7pPr>
            <a:lvl8pPr marL="11214202" indent="0">
              <a:buNone/>
              <a:defRPr sz="7008"/>
            </a:lvl8pPr>
            <a:lvl9pPr marL="12816230" indent="0">
              <a:buNone/>
              <a:defRPr sz="700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14039850"/>
            <a:ext cx="10333899" cy="26010559"/>
          </a:xfrm>
        </p:spPr>
        <p:txBody>
          <a:bodyPr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40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2786" y="2491650"/>
            <a:ext cx="27634942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2786" y="12458200"/>
            <a:ext cx="27634942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2785" y="43376214"/>
            <a:ext cx="7209115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7ABD-54A6-4195-B33E-0FD1A65774EE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13420" y="43376214"/>
            <a:ext cx="10813673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28613" y="43376214"/>
            <a:ext cx="7209115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6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04058" rtl="0" eaLnBrk="1" latinLnBrk="0" hangingPunct="1">
        <a:lnSpc>
          <a:spcPct val="90000"/>
        </a:lnSpc>
        <a:spcBef>
          <a:spcPct val="0"/>
        </a:spcBef>
        <a:buNone/>
        <a:defRPr sz="15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1014" indent="-801014" algn="l" defTabSz="3204058" rtl="0" eaLnBrk="1" latinLnBrk="0" hangingPunct="1">
        <a:lnSpc>
          <a:spcPct val="90000"/>
        </a:lnSpc>
        <a:spcBef>
          <a:spcPts val="3504"/>
        </a:spcBef>
        <a:buFont typeface="Arial" panose="020B0604020202020204" pitchFamily="34" charset="0"/>
        <a:buChar char="•"/>
        <a:defRPr sz="9811" kern="1200">
          <a:solidFill>
            <a:schemeClr val="tx1"/>
          </a:solidFill>
          <a:latin typeface="+mn-lt"/>
          <a:ea typeface="+mn-ea"/>
          <a:cs typeface="+mn-cs"/>
        </a:defRPr>
      </a:lvl1pPr>
      <a:lvl2pPr marL="2403043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2pPr>
      <a:lvl3pPr marL="4005072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7008" kern="1200">
          <a:solidFill>
            <a:schemeClr val="tx1"/>
          </a:solidFill>
          <a:latin typeface="+mn-lt"/>
          <a:ea typeface="+mn-ea"/>
          <a:cs typeface="+mn-cs"/>
        </a:defRPr>
      </a:lvl3pPr>
      <a:lvl4pPr marL="5607101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4pPr>
      <a:lvl5pPr marL="7209130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5pPr>
      <a:lvl6pPr marL="8811158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6pPr>
      <a:lvl7pPr marL="10413187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7pPr>
      <a:lvl8pPr marL="12015216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8pPr>
      <a:lvl9pPr marL="13617245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1pPr>
      <a:lvl2pPr marL="1602029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2pPr>
      <a:lvl3pPr marL="3204058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3pPr>
      <a:lvl4pPr marL="4806086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4pPr>
      <a:lvl5pPr marL="6408115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5pPr>
      <a:lvl6pPr marL="8010144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6pPr>
      <a:lvl7pPr marL="9612173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7pPr>
      <a:lvl8pPr marL="11214202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8pPr>
      <a:lvl9pPr marL="12816230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7B61E7-9C37-43AF-A1BA-708C9EAB27EB}"/>
              </a:ext>
            </a:extLst>
          </p:cNvPr>
          <p:cNvSpPr txBox="1"/>
          <p:nvPr/>
        </p:nvSpPr>
        <p:spPr>
          <a:xfrm>
            <a:off x="342900" y="5597733"/>
            <a:ext cx="31272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660066"/>
              </a:buClr>
              <a:buSzPts val="6600"/>
            </a:pPr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872EC8-D0BB-4B24-B9DC-E74288D009C3}"/>
              </a:ext>
            </a:extLst>
          </p:cNvPr>
          <p:cNvSpPr/>
          <p:nvPr/>
        </p:nvSpPr>
        <p:spPr>
          <a:xfrm>
            <a:off x="2758843" y="7817492"/>
            <a:ext cx="2694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Autor Principal¹; 1º Coautor²; 2º Coautor³; 3º Coautor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; Orientador(a)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1,2,3,4,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Acadêmico de Enfermagem pelo Centro Universitário da Amazônia – UNIESAMAZ, Belém, Pará, Brasil; 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Enfermeira pelo Centro Universitário da Amazônia – UNIESAMAZ, Belém, Pará, Brasil. </a:t>
            </a: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id="{C8CCED12-76C7-45ED-B227-17E0C55D97F6}"/>
              </a:ext>
            </a:extLst>
          </p:cNvPr>
          <p:cNvSpPr/>
          <p:nvPr/>
        </p:nvSpPr>
        <p:spPr>
          <a:xfrm>
            <a:off x="707112" y="12534025"/>
            <a:ext cx="14617624" cy="948135"/>
          </a:xfrm>
          <a:prstGeom prst="roundRect">
            <a:avLst>
              <a:gd name="adj" fmla="val 3697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80689E-090D-404A-A379-5FA01E5C5E44}"/>
              </a:ext>
            </a:extLst>
          </p:cNvPr>
          <p:cNvSpPr/>
          <p:nvPr/>
        </p:nvSpPr>
        <p:spPr>
          <a:xfrm>
            <a:off x="1246992" y="13983627"/>
            <a:ext cx="14773264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Arial 50</a:t>
            </a:r>
          </a:p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Espaçamento Simples</a:t>
            </a:r>
          </a:p>
        </p:txBody>
      </p:sp>
      <p:sp>
        <p:nvSpPr>
          <p:cNvPr id="7" name="Retângulo de cantos arredondados 7">
            <a:extLst>
              <a:ext uri="{FF2B5EF4-FFF2-40B4-BE49-F238E27FC236}">
                <a16:creationId xmlns:a16="http://schemas.microsoft.com/office/drawing/2014/main" id="{24773C44-ADD6-4F73-99E3-C59609FCAFFE}"/>
              </a:ext>
            </a:extLst>
          </p:cNvPr>
          <p:cNvSpPr/>
          <p:nvPr/>
        </p:nvSpPr>
        <p:spPr>
          <a:xfrm>
            <a:off x="764262" y="25826355"/>
            <a:ext cx="14617624" cy="948135"/>
          </a:xfrm>
          <a:prstGeom prst="roundRect">
            <a:avLst>
              <a:gd name="adj" fmla="val 3697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5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CCAD56-8CAF-4E67-B602-A23F868EBA60}"/>
              </a:ext>
            </a:extLst>
          </p:cNvPr>
          <p:cNvSpPr/>
          <p:nvPr/>
        </p:nvSpPr>
        <p:spPr>
          <a:xfrm>
            <a:off x="935712" y="27461116"/>
            <a:ext cx="14773264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Arial 50</a:t>
            </a:r>
          </a:p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Espaçamento Simples</a:t>
            </a:r>
          </a:p>
        </p:txBody>
      </p:sp>
      <p:sp>
        <p:nvSpPr>
          <p:cNvPr id="9" name="Retângulo de cantos arredondados 9">
            <a:extLst>
              <a:ext uri="{FF2B5EF4-FFF2-40B4-BE49-F238E27FC236}">
                <a16:creationId xmlns:a16="http://schemas.microsoft.com/office/drawing/2014/main" id="{0890258A-21FE-4B7D-80CD-DEBFF2D1CF56}"/>
              </a:ext>
            </a:extLst>
          </p:cNvPr>
          <p:cNvSpPr/>
          <p:nvPr/>
        </p:nvSpPr>
        <p:spPr>
          <a:xfrm>
            <a:off x="805602" y="30263474"/>
            <a:ext cx="14617624" cy="948135"/>
          </a:xfrm>
          <a:prstGeom prst="roundRect">
            <a:avLst>
              <a:gd name="adj" fmla="val 3697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5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386149-3F4E-4E79-AB58-404BCD491B76}"/>
              </a:ext>
            </a:extLst>
          </p:cNvPr>
          <p:cNvSpPr/>
          <p:nvPr/>
        </p:nvSpPr>
        <p:spPr>
          <a:xfrm>
            <a:off x="1091352" y="31958570"/>
            <a:ext cx="14773264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Arial 50</a:t>
            </a:r>
          </a:p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Espaçamento Simples</a:t>
            </a:r>
          </a:p>
        </p:txBody>
      </p:sp>
      <p:sp>
        <p:nvSpPr>
          <p:cNvPr id="11" name="Retângulo de cantos arredondados 11">
            <a:extLst>
              <a:ext uri="{FF2B5EF4-FFF2-40B4-BE49-F238E27FC236}">
                <a16:creationId xmlns:a16="http://schemas.microsoft.com/office/drawing/2014/main" id="{8E0DFB3B-F5C8-459E-B009-59BF04C79C2E}"/>
              </a:ext>
            </a:extLst>
          </p:cNvPr>
          <p:cNvSpPr/>
          <p:nvPr/>
        </p:nvSpPr>
        <p:spPr>
          <a:xfrm>
            <a:off x="16691473" y="12521142"/>
            <a:ext cx="14617624" cy="948135"/>
          </a:xfrm>
          <a:prstGeom prst="roundRect">
            <a:avLst>
              <a:gd name="adj" fmla="val 3697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5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80977DD-0667-4DF8-9F22-2BD1175E16BE}"/>
              </a:ext>
            </a:extLst>
          </p:cNvPr>
          <p:cNvSpPr/>
          <p:nvPr/>
        </p:nvSpPr>
        <p:spPr>
          <a:xfrm>
            <a:off x="17111609" y="14079624"/>
            <a:ext cx="14773264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Arial 50</a:t>
            </a:r>
          </a:p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Espaçamento Simples</a:t>
            </a:r>
          </a:p>
        </p:txBody>
      </p:sp>
      <p:sp>
        <p:nvSpPr>
          <p:cNvPr id="13" name="Retângulo de cantos arredondados 13">
            <a:extLst>
              <a:ext uri="{FF2B5EF4-FFF2-40B4-BE49-F238E27FC236}">
                <a16:creationId xmlns:a16="http://schemas.microsoft.com/office/drawing/2014/main" id="{143177FF-B807-4E7D-B5F1-931C82F93CA1}"/>
              </a:ext>
            </a:extLst>
          </p:cNvPr>
          <p:cNvSpPr/>
          <p:nvPr/>
        </p:nvSpPr>
        <p:spPr>
          <a:xfrm>
            <a:off x="16829537" y="28916273"/>
            <a:ext cx="14617624" cy="948135"/>
          </a:xfrm>
          <a:prstGeom prst="roundRect">
            <a:avLst>
              <a:gd name="adj" fmla="val 3697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0D7F614-7194-4DB9-B8CF-D36FF8D9444C}"/>
              </a:ext>
            </a:extLst>
          </p:cNvPr>
          <p:cNvSpPr/>
          <p:nvPr/>
        </p:nvSpPr>
        <p:spPr>
          <a:xfrm>
            <a:off x="17111609" y="30377128"/>
            <a:ext cx="14773264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Arial 50</a:t>
            </a:r>
          </a:p>
          <a:p>
            <a:pPr algn="just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Espaçamento Simples</a:t>
            </a:r>
          </a:p>
        </p:txBody>
      </p:sp>
      <p:sp>
        <p:nvSpPr>
          <p:cNvPr id="15" name="Retângulo de cantos arredondados 15">
            <a:extLst>
              <a:ext uri="{FF2B5EF4-FFF2-40B4-BE49-F238E27FC236}">
                <a16:creationId xmlns:a16="http://schemas.microsoft.com/office/drawing/2014/main" id="{26EE28D2-2027-4EB8-AFF4-CD6BBB9A709D}"/>
              </a:ext>
            </a:extLst>
          </p:cNvPr>
          <p:cNvSpPr/>
          <p:nvPr/>
        </p:nvSpPr>
        <p:spPr>
          <a:xfrm>
            <a:off x="16924349" y="39350409"/>
            <a:ext cx="14617624" cy="948135"/>
          </a:xfrm>
          <a:prstGeom prst="roundRect">
            <a:avLst>
              <a:gd name="adj" fmla="val 3697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5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296552-4EC9-4505-826B-DEC69C05EE3A}"/>
              </a:ext>
            </a:extLst>
          </p:cNvPr>
          <p:cNvSpPr/>
          <p:nvPr/>
        </p:nvSpPr>
        <p:spPr>
          <a:xfrm>
            <a:off x="17267249" y="40716570"/>
            <a:ext cx="14773264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Arial 32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Espaçamento Simples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309987" y="-2"/>
            <a:ext cx="31422924" cy="4903646"/>
          </a:xfrm>
          <a:prstGeom prst="round2Same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23" name="Arredondar Retângulo no Mesmo Canto Lateral 22"/>
          <p:cNvSpPr/>
          <p:nvPr/>
        </p:nvSpPr>
        <p:spPr>
          <a:xfrm rot="16200000" flipV="1">
            <a:off x="8524033" y="23283020"/>
            <a:ext cx="46799501" cy="233459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b="1" dirty="0">
              <a:ln/>
              <a:solidFill>
                <a:schemeClr val="accent4"/>
              </a:solidFill>
            </a:endParaRPr>
          </a:p>
        </p:txBody>
      </p:sp>
      <p:sp>
        <p:nvSpPr>
          <p:cNvPr id="24" name="Arredondar Retângulo no Mesmo Canto Lateral 23"/>
          <p:cNvSpPr/>
          <p:nvPr/>
        </p:nvSpPr>
        <p:spPr>
          <a:xfrm rot="5400000" flipV="1">
            <a:off x="-23280635" y="23287095"/>
            <a:ext cx="46799501" cy="233459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flipV="1">
            <a:off x="0" y="46473879"/>
            <a:ext cx="32040513" cy="328569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1973BFF6-89DD-F6E9-0F6E-14D503F9A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90"/>
            <a:ext cx="32072133" cy="49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3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87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Santos</dc:creator>
  <cp:lastModifiedBy>Sávio Pinheiro</cp:lastModifiedBy>
  <cp:revision>18</cp:revision>
  <dcterms:created xsi:type="dcterms:W3CDTF">2022-02-16T01:05:17Z</dcterms:created>
  <dcterms:modified xsi:type="dcterms:W3CDTF">2024-04-22T20:37:18Z</dcterms:modified>
</cp:coreProperties>
</file>